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58" r:id="rId4"/>
    <p:sldId id="260" r:id="rId5"/>
  </p:sldIdLst>
  <p:sldSz cx="12192000" cy="6858000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3" d="100"/>
          <a:sy n="53" d="100"/>
        </p:scale>
        <p:origin x="691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79115-C421-4407-AF06-F2E5C29CA2AF}" type="datetimeFigureOut">
              <a:rPr lang="ru-RU" smtClean="0"/>
              <a:t>23.01.2017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900CB-A617-45FC-A720-09289FD4BC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4592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79115-C421-4407-AF06-F2E5C29CA2AF}" type="datetimeFigureOut">
              <a:rPr lang="ru-RU" smtClean="0"/>
              <a:t>23.01.2017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900CB-A617-45FC-A720-09289FD4BC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3210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79115-C421-4407-AF06-F2E5C29CA2AF}" type="datetimeFigureOut">
              <a:rPr lang="ru-RU" smtClean="0"/>
              <a:t>23.01.2017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900CB-A617-45FC-A720-09289FD4BC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8938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79115-C421-4407-AF06-F2E5C29CA2AF}" type="datetimeFigureOut">
              <a:rPr lang="ru-RU" smtClean="0"/>
              <a:t>23.01.2017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900CB-A617-45FC-A720-09289FD4BC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6175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79115-C421-4407-AF06-F2E5C29CA2AF}" type="datetimeFigureOut">
              <a:rPr lang="ru-RU" smtClean="0"/>
              <a:t>23.01.2017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900CB-A617-45FC-A720-09289FD4BC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7453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79115-C421-4407-AF06-F2E5C29CA2AF}" type="datetimeFigureOut">
              <a:rPr lang="ru-RU" smtClean="0"/>
              <a:t>23.01.2017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900CB-A617-45FC-A720-09289FD4BC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8462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79115-C421-4407-AF06-F2E5C29CA2AF}" type="datetimeFigureOut">
              <a:rPr lang="ru-RU" smtClean="0"/>
              <a:t>23.01.2017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900CB-A617-45FC-A720-09289FD4BC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0701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79115-C421-4407-AF06-F2E5C29CA2AF}" type="datetimeFigureOut">
              <a:rPr lang="ru-RU" smtClean="0"/>
              <a:t>23.01.2017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900CB-A617-45FC-A720-09289FD4BC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839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79115-C421-4407-AF06-F2E5C29CA2AF}" type="datetimeFigureOut">
              <a:rPr lang="ru-RU" smtClean="0"/>
              <a:t>23.01.2017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900CB-A617-45FC-A720-09289FD4BC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7610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79115-C421-4407-AF06-F2E5C29CA2AF}" type="datetimeFigureOut">
              <a:rPr lang="ru-RU" smtClean="0"/>
              <a:t>23.01.2017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900CB-A617-45FC-A720-09289FD4BC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8835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79115-C421-4407-AF06-F2E5C29CA2AF}" type="datetimeFigureOut">
              <a:rPr lang="ru-RU" smtClean="0"/>
              <a:t>23.01.2017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900CB-A617-45FC-A720-09289FD4BC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6302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379115-C421-4407-AF06-F2E5C29CA2AF}" type="datetimeFigureOut">
              <a:rPr lang="ru-RU" smtClean="0"/>
              <a:t>23.01.2017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C900CB-A617-45FC-A720-09289FD4BC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636677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069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40702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073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168865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070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960468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076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8461191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RePack by Diakov</cp:lastModifiedBy>
  <cp:revision>1</cp:revision>
  <dcterms:created xsi:type="dcterms:W3CDTF">2017-01-23T12:35:51Z</dcterms:created>
  <dcterms:modified xsi:type="dcterms:W3CDTF">2017-01-23T12:35:56Z</dcterms:modified>
</cp:coreProperties>
</file>